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87" r:id="rId5"/>
    <p:sldId id="262" r:id="rId6"/>
    <p:sldId id="293" r:id="rId7"/>
    <p:sldId id="307" r:id="rId8"/>
    <p:sldId id="308" r:id="rId9"/>
    <p:sldId id="296" r:id="rId10"/>
    <p:sldId id="297" r:id="rId11"/>
    <p:sldId id="298" r:id="rId12"/>
    <p:sldId id="299" r:id="rId13"/>
    <p:sldId id="300" r:id="rId14"/>
    <p:sldId id="301" r:id="rId15"/>
    <p:sldId id="302" r:id="rId16"/>
    <p:sldId id="303" r:id="rId17"/>
    <p:sldId id="304" r:id="rId18"/>
    <p:sldId id="305" r:id="rId19"/>
    <p:sldId id="306" r:id="rId20"/>
    <p:sldId id="25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804"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4E93925-7905-4069-9522-42C6383F979E}"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AA525C-8F8B-42DC-8AF7-A5B1194771F9}" type="slidenum">
              <a:rPr lang="en-US" altLang="en-US"/>
              <a:pPr>
                <a:defRPr/>
              </a:pPr>
              <a:t>‹#›</a:t>
            </a:fld>
            <a:endParaRPr lang="en-US" altLang="en-US"/>
          </a:p>
        </p:txBody>
      </p:sp>
    </p:spTree>
    <p:extLst>
      <p:ext uri="{BB962C8B-B14F-4D97-AF65-F5344CB8AC3E}">
        <p14:creationId xmlns:p14="http://schemas.microsoft.com/office/powerpoint/2010/main" val="109573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F561185-04FD-49AE-A284-997630D12FA1}"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8CF4E5-3C53-4A37-9EE0-A1EC33740EFC}" type="slidenum">
              <a:rPr lang="en-US" altLang="en-US"/>
              <a:pPr>
                <a:defRPr/>
              </a:pPr>
              <a:t>‹#›</a:t>
            </a:fld>
            <a:endParaRPr lang="en-US" altLang="en-US"/>
          </a:p>
        </p:txBody>
      </p:sp>
    </p:spTree>
    <p:extLst>
      <p:ext uri="{BB962C8B-B14F-4D97-AF65-F5344CB8AC3E}">
        <p14:creationId xmlns:p14="http://schemas.microsoft.com/office/powerpoint/2010/main" val="297923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5DE6B6-945F-4086-AC47-55EECD169EDD}"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474DF4-31C9-4F1A-AA71-1DEC5B0D221A}" type="slidenum">
              <a:rPr lang="en-US" altLang="en-US"/>
              <a:pPr>
                <a:defRPr/>
              </a:pPr>
              <a:t>‹#›</a:t>
            </a:fld>
            <a:endParaRPr lang="en-US" altLang="en-US"/>
          </a:p>
        </p:txBody>
      </p:sp>
    </p:spTree>
    <p:extLst>
      <p:ext uri="{BB962C8B-B14F-4D97-AF65-F5344CB8AC3E}">
        <p14:creationId xmlns:p14="http://schemas.microsoft.com/office/powerpoint/2010/main" val="236099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B3E90C-2451-4881-BB40-F7AE244685C2}"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D0DB28-2792-4348-B478-4FDBE63CD515}" type="slidenum">
              <a:rPr lang="en-US" altLang="en-US"/>
              <a:pPr>
                <a:defRPr/>
              </a:pPr>
              <a:t>‹#›</a:t>
            </a:fld>
            <a:endParaRPr lang="en-US" altLang="en-US"/>
          </a:p>
        </p:txBody>
      </p:sp>
    </p:spTree>
    <p:extLst>
      <p:ext uri="{BB962C8B-B14F-4D97-AF65-F5344CB8AC3E}">
        <p14:creationId xmlns:p14="http://schemas.microsoft.com/office/powerpoint/2010/main" val="258540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C2E8FB7-F533-48EB-A46B-71843F7B8E8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5152CB-2A6F-4A1C-82F1-94D45A91897F}" type="slidenum">
              <a:rPr lang="en-US" altLang="en-US"/>
              <a:pPr>
                <a:defRPr/>
              </a:pPr>
              <a:t>‹#›</a:t>
            </a:fld>
            <a:endParaRPr lang="en-US" altLang="en-US"/>
          </a:p>
        </p:txBody>
      </p:sp>
    </p:spTree>
    <p:extLst>
      <p:ext uri="{BB962C8B-B14F-4D97-AF65-F5344CB8AC3E}">
        <p14:creationId xmlns:p14="http://schemas.microsoft.com/office/powerpoint/2010/main" val="134649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64010B7-C421-49D7-B179-48F686238CA4}"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0386D9-A98F-4E2C-AE1C-DD8DB7613188}" type="slidenum">
              <a:rPr lang="en-US" altLang="en-US"/>
              <a:pPr>
                <a:defRPr/>
              </a:pPr>
              <a:t>‹#›</a:t>
            </a:fld>
            <a:endParaRPr lang="en-US" altLang="en-US"/>
          </a:p>
        </p:txBody>
      </p:sp>
    </p:spTree>
    <p:extLst>
      <p:ext uri="{BB962C8B-B14F-4D97-AF65-F5344CB8AC3E}">
        <p14:creationId xmlns:p14="http://schemas.microsoft.com/office/powerpoint/2010/main" val="317983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E4444D23-45B0-48EA-AD4E-D5620473DA1A}"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D0E4FA-C734-4BA0-901C-6E9FB382F530}" type="slidenum">
              <a:rPr lang="en-US" altLang="en-US"/>
              <a:pPr>
                <a:defRPr/>
              </a:pPr>
              <a:t>‹#›</a:t>
            </a:fld>
            <a:endParaRPr lang="en-US" altLang="en-US"/>
          </a:p>
        </p:txBody>
      </p:sp>
    </p:spTree>
    <p:extLst>
      <p:ext uri="{BB962C8B-B14F-4D97-AF65-F5344CB8AC3E}">
        <p14:creationId xmlns:p14="http://schemas.microsoft.com/office/powerpoint/2010/main" val="4091226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673AC987-B93C-40C2-86D0-76A3CBE783BC}" type="datetimeFigureOut">
              <a:rPr lang="en-US">
                <a:solidFill>
                  <a:prstClr val="black">
                    <a:tint val="75000"/>
                  </a:prstClr>
                </a:solidFill>
              </a:rPr>
              <a:pPr>
                <a:defRPr/>
              </a:pPr>
              <a:t>1/24/2024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D6C39B-B458-4A18-9AE9-C967E36F90B2}" type="slidenum">
              <a:rPr lang="en-US" altLang="en-US"/>
              <a:pPr>
                <a:defRPr/>
              </a:pPr>
              <a:t>‹#›</a:t>
            </a:fld>
            <a:endParaRPr lang="en-US" altLang="en-US"/>
          </a:p>
        </p:txBody>
      </p:sp>
    </p:spTree>
    <p:extLst>
      <p:ext uri="{BB962C8B-B14F-4D97-AF65-F5344CB8AC3E}">
        <p14:creationId xmlns:p14="http://schemas.microsoft.com/office/powerpoint/2010/main" val="305475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61C0B9-C73C-40A3-812C-5839E4EB7D3D}" type="datetimeFigureOut">
              <a:rPr lang="en-US">
                <a:solidFill>
                  <a:prstClr val="black">
                    <a:tint val="75000"/>
                  </a:prstClr>
                </a:solidFill>
              </a:rPr>
              <a:pPr>
                <a:defRPr/>
              </a:pPr>
              <a:t>1/24/2024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97FAB1-FAFE-4001-AAA0-65C1DBC8E2E9}" type="slidenum">
              <a:rPr lang="en-US" altLang="en-US"/>
              <a:pPr>
                <a:defRPr/>
              </a:pPr>
              <a:t>‹#›</a:t>
            </a:fld>
            <a:endParaRPr lang="en-US" altLang="en-US"/>
          </a:p>
        </p:txBody>
      </p:sp>
    </p:spTree>
    <p:extLst>
      <p:ext uri="{BB962C8B-B14F-4D97-AF65-F5344CB8AC3E}">
        <p14:creationId xmlns:p14="http://schemas.microsoft.com/office/powerpoint/2010/main" val="559734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0A8DB0-D242-4DA8-AE9D-F557C3C352A9}" type="datetimeFigureOut">
              <a:rPr lang="en-US">
                <a:solidFill>
                  <a:prstClr val="black">
                    <a:tint val="75000"/>
                  </a:prstClr>
                </a:solidFill>
              </a:rPr>
              <a:pPr>
                <a:defRPr/>
              </a:pPr>
              <a:t>1/24/2024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D20EFE8-3B5C-4A04-B81F-2DA5FFE95A42}" type="slidenum">
              <a:rPr lang="en-US" altLang="en-US"/>
              <a:pPr>
                <a:defRPr/>
              </a:pPr>
              <a:t>‹#›</a:t>
            </a:fld>
            <a:endParaRPr lang="en-US" altLang="en-US"/>
          </a:p>
        </p:txBody>
      </p:sp>
    </p:spTree>
    <p:extLst>
      <p:ext uri="{BB962C8B-B14F-4D97-AF65-F5344CB8AC3E}">
        <p14:creationId xmlns:p14="http://schemas.microsoft.com/office/powerpoint/2010/main" val="56752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EB6490A8-811A-471A-ACBF-7C65CD861FDA}"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62F4F4-B559-43F0-81B3-853F5F43C0E8}" type="slidenum">
              <a:rPr lang="en-US" altLang="en-US"/>
              <a:pPr>
                <a:defRPr/>
              </a:pPr>
              <a:t>‹#›</a:t>
            </a:fld>
            <a:endParaRPr lang="en-US" altLang="en-US"/>
          </a:p>
        </p:txBody>
      </p:sp>
    </p:spTree>
    <p:extLst>
      <p:ext uri="{BB962C8B-B14F-4D97-AF65-F5344CB8AC3E}">
        <p14:creationId xmlns:p14="http://schemas.microsoft.com/office/powerpoint/2010/main" val="423736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1221C90-0404-49D3-8894-3DEE04A9849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179D7F-8257-40AE-B9BF-C783647E124A}" type="slidenum">
              <a:rPr lang="en-US" altLang="en-US"/>
              <a:pPr>
                <a:defRPr/>
              </a:pPr>
              <a:t>‹#›</a:t>
            </a:fld>
            <a:endParaRPr lang="en-US" altLang="en-US"/>
          </a:p>
        </p:txBody>
      </p:sp>
    </p:spTree>
    <p:extLst>
      <p:ext uri="{BB962C8B-B14F-4D97-AF65-F5344CB8AC3E}">
        <p14:creationId xmlns:p14="http://schemas.microsoft.com/office/powerpoint/2010/main" val="1018891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303F1AC-EE96-4B92-8E09-882B0A75985C}"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A157F9-08D3-48C2-81FD-2DF9D00BE372}" type="slidenum">
              <a:rPr lang="en-US" altLang="en-US"/>
              <a:pPr>
                <a:defRPr/>
              </a:pPr>
              <a:t>‹#›</a:t>
            </a:fld>
            <a:endParaRPr lang="en-US" altLang="en-US"/>
          </a:p>
        </p:txBody>
      </p:sp>
    </p:spTree>
    <p:extLst>
      <p:ext uri="{BB962C8B-B14F-4D97-AF65-F5344CB8AC3E}">
        <p14:creationId xmlns:p14="http://schemas.microsoft.com/office/powerpoint/2010/main" val="2813614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662A657-FD2B-4BBC-8107-600F061F5B81}"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CDBA40-E5A4-47F4-A7DD-5BA0E2B542F1}" type="slidenum">
              <a:rPr lang="en-US" altLang="en-US"/>
              <a:pPr>
                <a:defRPr/>
              </a:pPr>
              <a:t>‹#›</a:t>
            </a:fld>
            <a:endParaRPr lang="en-US" altLang="en-US"/>
          </a:p>
        </p:txBody>
      </p:sp>
    </p:spTree>
    <p:extLst>
      <p:ext uri="{BB962C8B-B14F-4D97-AF65-F5344CB8AC3E}">
        <p14:creationId xmlns:p14="http://schemas.microsoft.com/office/powerpoint/2010/main" val="1552897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1" y="273844"/>
            <a:ext cx="57626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AD10097-9EAD-4498-8781-99981078F8E7}"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92D181-F63E-4758-8DA1-E9DC7ECE2FC9}" type="slidenum">
              <a:rPr lang="en-US" altLang="en-US"/>
              <a:pPr>
                <a:defRPr/>
              </a:pPr>
              <a:t>‹#›</a:t>
            </a:fld>
            <a:endParaRPr lang="en-US" altLang="en-US"/>
          </a:p>
        </p:txBody>
      </p:sp>
    </p:spTree>
    <p:extLst>
      <p:ext uri="{BB962C8B-B14F-4D97-AF65-F5344CB8AC3E}">
        <p14:creationId xmlns:p14="http://schemas.microsoft.com/office/powerpoint/2010/main" val="181120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8F4172-4751-47C2-B252-892009D8028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83DC6F-0388-4E47-9931-9D6205E3FE20}" type="slidenum">
              <a:rPr lang="en-US" altLang="en-US"/>
              <a:pPr>
                <a:defRPr/>
              </a:pPr>
              <a:t>‹#›</a:t>
            </a:fld>
            <a:endParaRPr lang="en-US" altLang="en-US"/>
          </a:p>
        </p:txBody>
      </p:sp>
    </p:spTree>
    <p:extLst>
      <p:ext uri="{BB962C8B-B14F-4D97-AF65-F5344CB8AC3E}">
        <p14:creationId xmlns:p14="http://schemas.microsoft.com/office/powerpoint/2010/main" val="1895571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56DD984-ADB7-4047-9691-6E44E0C60CEE}"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53E18A-F4CC-4CA9-BD82-CE22D4DB15ED}" type="slidenum">
              <a:rPr lang="en-US" altLang="en-US"/>
              <a:pPr>
                <a:defRPr/>
              </a:pPr>
              <a:t>‹#›</a:t>
            </a:fld>
            <a:endParaRPr lang="en-US" altLang="en-US"/>
          </a:p>
        </p:txBody>
      </p:sp>
    </p:spTree>
    <p:extLst>
      <p:ext uri="{BB962C8B-B14F-4D97-AF65-F5344CB8AC3E}">
        <p14:creationId xmlns:p14="http://schemas.microsoft.com/office/powerpoint/2010/main" val="2790557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85EA9150-97BE-406B-8F4A-ABC32270BDD8}"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E093B-BEBC-4B4C-B26F-6B010FDE6A56}" type="slidenum">
              <a:rPr lang="en-US" altLang="en-US"/>
              <a:pPr>
                <a:defRPr/>
              </a:pPr>
              <a:t>‹#›</a:t>
            </a:fld>
            <a:endParaRPr lang="en-US" altLang="en-US"/>
          </a:p>
        </p:txBody>
      </p:sp>
    </p:spTree>
    <p:extLst>
      <p:ext uri="{BB962C8B-B14F-4D97-AF65-F5344CB8AC3E}">
        <p14:creationId xmlns:p14="http://schemas.microsoft.com/office/powerpoint/2010/main" val="309773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9BCC5A3-1979-46E1-98E2-0E5904712E80}"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B54471-EAD8-422D-AC41-551C7DFDCD9A}" type="slidenum">
              <a:rPr lang="en-US" altLang="en-US"/>
              <a:pPr>
                <a:defRPr/>
              </a:pPr>
              <a:t>‹#›</a:t>
            </a:fld>
            <a:endParaRPr lang="en-US" altLang="en-US"/>
          </a:p>
        </p:txBody>
      </p:sp>
    </p:spTree>
    <p:extLst>
      <p:ext uri="{BB962C8B-B14F-4D97-AF65-F5344CB8AC3E}">
        <p14:creationId xmlns:p14="http://schemas.microsoft.com/office/powerpoint/2010/main" val="3740845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6E3211CD-94D4-4D65-8B5A-F76C400B6B7B}" type="datetimeFigureOut">
              <a:rPr lang="en-US">
                <a:solidFill>
                  <a:prstClr val="black">
                    <a:tint val="75000"/>
                  </a:prstClr>
                </a:solidFill>
              </a:rPr>
              <a:pPr>
                <a:defRPr/>
              </a:pPr>
              <a:t>1/24/2024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F0DE4E4-FECD-4094-BDCA-2567974B49BD}" type="slidenum">
              <a:rPr lang="en-US" altLang="en-US"/>
              <a:pPr>
                <a:defRPr/>
              </a:pPr>
              <a:t>‹#›</a:t>
            </a:fld>
            <a:endParaRPr lang="en-US" altLang="en-US"/>
          </a:p>
        </p:txBody>
      </p:sp>
    </p:spTree>
    <p:extLst>
      <p:ext uri="{BB962C8B-B14F-4D97-AF65-F5344CB8AC3E}">
        <p14:creationId xmlns:p14="http://schemas.microsoft.com/office/powerpoint/2010/main" val="3422589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1718F2-F4F1-4888-B6BA-6DCBBD3F0736}" type="datetimeFigureOut">
              <a:rPr lang="en-US">
                <a:solidFill>
                  <a:prstClr val="black">
                    <a:tint val="75000"/>
                  </a:prstClr>
                </a:solidFill>
              </a:rPr>
              <a:pPr>
                <a:defRPr/>
              </a:pPr>
              <a:t>1/24/2024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3589E1-D11B-4F0F-B30F-159767BBB232}" type="slidenum">
              <a:rPr lang="en-US" altLang="en-US"/>
              <a:pPr>
                <a:defRPr/>
              </a:pPr>
              <a:t>‹#›</a:t>
            </a:fld>
            <a:endParaRPr lang="en-US" altLang="en-US"/>
          </a:p>
        </p:txBody>
      </p:sp>
    </p:spTree>
    <p:extLst>
      <p:ext uri="{BB962C8B-B14F-4D97-AF65-F5344CB8AC3E}">
        <p14:creationId xmlns:p14="http://schemas.microsoft.com/office/powerpoint/2010/main" val="994123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8F2702-7CB0-47B1-8A83-D1C411327471}" type="datetimeFigureOut">
              <a:rPr lang="en-US">
                <a:solidFill>
                  <a:prstClr val="black">
                    <a:tint val="75000"/>
                  </a:prstClr>
                </a:solidFill>
              </a:rPr>
              <a:pPr>
                <a:defRPr/>
              </a:pPr>
              <a:t>1/24/2024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A4725A3-C238-4BCA-8C55-AEBC26CE1C0F}" type="slidenum">
              <a:rPr lang="en-US" altLang="en-US"/>
              <a:pPr>
                <a:defRPr/>
              </a:pPr>
              <a:t>‹#›</a:t>
            </a:fld>
            <a:endParaRPr lang="en-US" altLang="en-US"/>
          </a:p>
        </p:txBody>
      </p:sp>
    </p:spTree>
    <p:extLst>
      <p:ext uri="{BB962C8B-B14F-4D97-AF65-F5344CB8AC3E}">
        <p14:creationId xmlns:p14="http://schemas.microsoft.com/office/powerpoint/2010/main" val="389838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DA5E8FDB-05FD-4915-88AE-55174066BCD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90B5FC-325F-4E84-A45C-5349FDD12B83}" type="slidenum">
              <a:rPr lang="en-US" altLang="en-US"/>
              <a:pPr>
                <a:defRPr/>
              </a:pPr>
              <a:t>‹#›</a:t>
            </a:fld>
            <a:endParaRPr lang="en-US" altLang="en-US"/>
          </a:p>
        </p:txBody>
      </p:sp>
    </p:spTree>
    <p:extLst>
      <p:ext uri="{BB962C8B-B14F-4D97-AF65-F5344CB8AC3E}">
        <p14:creationId xmlns:p14="http://schemas.microsoft.com/office/powerpoint/2010/main" val="2061503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3DA920B-1CD3-4FFA-99F2-C2583339D257}"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014771-5782-4962-92DC-3875F6BC4AA9}" type="slidenum">
              <a:rPr lang="en-US" altLang="en-US"/>
              <a:pPr>
                <a:defRPr/>
              </a:pPr>
              <a:t>‹#›</a:t>
            </a:fld>
            <a:endParaRPr lang="en-US" altLang="en-US"/>
          </a:p>
        </p:txBody>
      </p:sp>
    </p:spTree>
    <p:extLst>
      <p:ext uri="{BB962C8B-B14F-4D97-AF65-F5344CB8AC3E}">
        <p14:creationId xmlns:p14="http://schemas.microsoft.com/office/powerpoint/2010/main" val="3965162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2639D29-C900-443C-AB0D-95C111328D03}"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5B3223-F879-4F9C-B762-C4BFBFC947FB}" type="slidenum">
              <a:rPr lang="en-US" altLang="en-US"/>
              <a:pPr>
                <a:defRPr/>
              </a:pPr>
              <a:t>‹#›</a:t>
            </a:fld>
            <a:endParaRPr lang="en-US" altLang="en-US"/>
          </a:p>
        </p:txBody>
      </p:sp>
    </p:spTree>
    <p:extLst>
      <p:ext uri="{BB962C8B-B14F-4D97-AF65-F5344CB8AC3E}">
        <p14:creationId xmlns:p14="http://schemas.microsoft.com/office/powerpoint/2010/main" val="256712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6B67E20-4325-49F1-B61D-D90F67D3738A}"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1110D5-B286-41A0-9B16-CBE2005858C2}" type="slidenum">
              <a:rPr lang="en-US" altLang="en-US"/>
              <a:pPr>
                <a:defRPr/>
              </a:pPr>
              <a:t>‹#›</a:t>
            </a:fld>
            <a:endParaRPr lang="en-US" altLang="en-US"/>
          </a:p>
        </p:txBody>
      </p:sp>
    </p:spTree>
    <p:extLst>
      <p:ext uri="{BB962C8B-B14F-4D97-AF65-F5344CB8AC3E}">
        <p14:creationId xmlns:p14="http://schemas.microsoft.com/office/powerpoint/2010/main" val="3916265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1" y="273844"/>
            <a:ext cx="57626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249DCDC-4380-4270-A464-E9A02E096544}"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759E3C-AA10-4163-9168-BE6B6155265D}" type="slidenum">
              <a:rPr lang="en-US" altLang="en-US"/>
              <a:pPr>
                <a:defRPr/>
              </a:pPr>
              <a:t>‹#›</a:t>
            </a:fld>
            <a:endParaRPr lang="en-US" altLang="en-US"/>
          </a:p>
        </p:txBody>
      </p:sp>
    </p:spTree>
    <p:extLst>
      <p:ext uri="{BB962C8B-B14F-4D97-AF65-F5344CB8AC3E}">
        <p14:creationId xmlns:p14="http://schemas.microsoft.com/office/powerpoint/2010/main" val="311491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D0B79A9-F055-44A4-B04A-9ACEC0585161}"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7BE49E-0CC0-46D6-906F-DAA1EEFD62C8}" type="slidenum">
              <a:rPr lang="en-US" altLang="en-US"/>
              <a:pPr>
                <a:defRPr/>
              </a:pPr>
              <a:t>‹#›</a:t>
            </a:fld>
            <a:endParaRPr lang="en-US" altLang="en-US"/>
          </a:p>
        </p:txBody>
      </p:sp>
    </p:spTree>
    <p:extLst>
      <p:ext uri="{BB962C8B-B14F-4D97-AF65-F5344CB8AC3E}">
        <p14:creationId xmlns:p14="http://schemas.microsoft.com/office/powerpoint/2010/main" val="213484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CA3B07-4244-4EA4-9E8B-D687D2578AE6}" type="datetimeFigureOut">
              <a:rPr lang="en-US">
                <a:solidFill>
                  <a:prstClr val="black">
                    <a:tint val="75000"/>
                  </a:prstClr>
                </a:solidFill>
              </a:rPr>
              <a:pPr>
                <a:defRPr/>
              </a:pPr>
              <a:t>1/24/2024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12BEE6-0B2B-442D-B012-ED3320B49520}" type="slidenum">
              <a:rPr lang="en-US" altLang="en-US"/>
              <a:pPr>
                <a:defRPr/>
              </a:pPr>
              <a:t>‹#›</a:t>
            </a:fld>
            <a:endParaRPr lang="en-US" altLang="en-US"/>
          </a:p>
        </p:txBody>
      </p:sp>
    </p:spTree>
    <p:extLst>
      <p:ext uri="{BB962C8B-B14F-4D97-AF65-F5344CB8AC3E}">
        <p14:creationId xmlns:p14="http://schemas.microsoft.com/office/powerpoint/2010/main" val="400806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ADED56E-082A-4B24-84C8-FDBF1BC4E6B1}" type="datetimeFigureOut">
              <a:rPr lang="en-US">
                <a:solidFill>
                  <a:prstClr val="black">
                    <a:tint val="75000"/>
                  </a:prstClr>
                </a:solidFill>
              </a:rPr>
              <a:pPr>
                <a:defRPr/>
              </a:pPr>
              <a:t>1/24/2024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557460-6212-498F-81FB-97EFC9FB132B}" type="slidenum">
              <a:rPr lang="en-US" altLang="en-US"/>
              <a:pPr>
                <a:defRPr/>
              </a:pPr>
              <a:t>‹#›</a:t>
            </a:fld>
            <a:endParaRPr lang="en-US" altLang="en-US"/>
          </a:p>
        </p:txBody>
      </p:sp>
    </p:spTree>
    <p:extLst>
      <p:ext uri="{BB962C8B-B14F-4D97-AF65-F5344CB8AC3E}">
        <p14:creationId xmlns:p14="http://schemas.microsoft.com/office/powerpoint/2010/main" val="29563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92E71B-676E-489D-A0D0-4012CCFD999B}" type="datetimeFigureOut">
              <a:rPr lang="en-US">
                <a:solidFill>
                  <a:prstClr val="black">
                    <a:tint val="75000"/>
                  </a:prstClr>
                </a:solidFill>
              </a:rPr>
              <a:pPr>
                <a:defRPr/>
              </a:pPr>
              <a:t>1/24/2024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399824-8A6B-4E40-8890-98E7B1C7BAA3}" type="slidenum">
              <a:rPr lang="en-US" altLang="en-US"/>
              <a:pPr>
                <a:defRPr/>
              </a:pPr>
              <a:t>‹#›</a:t>
            </a:fld>
            <a:endParaRPr lang="en-US" altLang="en-US"/>
          </a:p>
        </p:txBody>
      </p:sp>
    </p:spTree>
    <p:extLst>
      <p:ext uri="{BB962C8B-B14F-4D97-AF65-F5344CB8AC3E}">
        <p14:creationId xmlns:p14="http://schemas.microsoft.com/office/powerpoint/2010/main" val="76365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78850EE-8088-43CA-BCF0-E097D82AC641}"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2701B8-15A9-4D7E-80B8-749AE6CA6ADC}" type="slidenum">
              <a:rPr lang="en-US" altLang="en-US"/>
              <a:pPr>
                <a:defRPr/>
              </a:pPr>
              <a:t>‹#›</a:t>
            </a:fld>
            <a:endParaRPr lang="en-US" altLang="en-US"/>
          </a:p>
        </p:txBody>
      </p:sp>
    </p:spTree>
    <p:extLst>
      <p:ext uri="{BB962C8B-B14F-4D97-AF65-F5344CB8AC3E}">
        <p14:creationId xmlns:p14="http://schemas.microsoft.com/office/powerpoint/2010/main" val="38000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BE8C904-70B9-44D5-8202-5F19525F0460}"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C2E273-AEF3-41F6-A2AC-CC26F6D21F76}" type="slidenum">
              <a:rPr lang="en-US" altLang="en-US"/>
              <a:pPr>
                <a:defRPr/>
              </a:pPr>
              <a:t>‹#›</a:t>
            </a:fld>
            <a:endParaRPr lang="en-US" altLang="en-US"/>
          </a:p>
        </p:txBody>
      </p:sp>
    </p:spTree>
    <p:extLst>
      <p:ext uri="{BB962C8B-B14F-4D97-AF65-F5344CB8AC3E}">
        <p14:creationId xmlns:p14="http://schemas.microsoft.com/office/powerpoint/2010/main" val="282800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A close up of a sign&#10;&#10;Description automatically generate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375739">
            <a:off x="-1538288" y="2591991"/>
            <a:ext cx="60975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9"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7310EAFF-6FC8-411A-8EEC-52AC46080262}" type="datetimeFigureOut">
              <a:rPr lang="en-US">
                <a:solidFill>
                  <a:prstClr val="black">
                    <a:tint val="75000"/>
                  </a:prstClr>
                </a:solidFill>
              </a:rPr>
              <a:pPr defTabSz="457200">
                <a:def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50A7150B-AF64-4CF5-B576-6991B9902E43}" type="slidenum">
              <a:rPr lang="en-US" altLang="en-US"/>
              <a:pPr defTabSz="457200" fontAlgn="base">
                <a:spcBef>
                  <a:spcPct val="0"/>
                </a:spcBef>
                <a:spcAft>
                  <a:spcPct val="0"/>
                </a:spcAft>
                <a:defRPr/>
              </a:pPr>
              <a:t>‹#›</a:t>
            </a:fld>
            <a:endParaRPr lang="en-US" altLang="en-US"/>
          </a:p>
        </p:txBody>
      </p:sp>
      <p:sp>
        <p:nvSpPr>
          <p:cNvPr id="2" name="Rectangle 1"/>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0" name="Rectangle 9"/>
          <p:cNvSpPr/>
          <p:nvPr userDrawn="1"/>
        </p:nvSpPr>
        <p:spPr>
          <a:xfrm rot="16200000">
            <a:off x="3928666" y="842170"/>
            <a:ext cx="1893094"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1" name="Rectangle 10"/>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2" name="Rectangle 11"/>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1037" name="Picture 8" descr="Logo&#10;&#10;Description automatically generated"/>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58064" y="4473179"/>
            <a:ext cx="1571625" cy="57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61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7" descr="Icon&#10;&#10;Description automatically generat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3514050">
            <a:off x="7011194" y="3129756"/>
            <a:ext cx="321945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7172"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7FAA251D-1190-4BCB-9E9F-18C89119DBCC}" type="datetimeFigureOut">
              <a:rPr lang="en-US">
                <a:solidFill>
                  <a:prstClr val="black">
                    <a:tint val="75000"/>
                  </a:prstClr>
                </a:solidFill>
              </a:rPr>
              <a:pPr defTabSz="457200">
                <a:def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4CEECC59-689D-4A43-8F08-888B3E565C8E}" type="slidenum">
              <a:rPr lang="en-US" altLang="en-US"/>
              <a:pPr defTabSz="457200" fontAlgn="base">
                <a:spcBef>
                  <a:spcPct val="0"/>
                </a:spcBef>
                <a:spcAft>
                  <a:spcPct val="0"/>
                </a:spcAft>
                <a:defRPr/>
              </a:pPr>
              <a:t>‹#›</a:t>
            </a:fld>
            <a:endParaRPr lang="en-US" altLang="en-US"/>
          </a:p>
        </p:txBody>
      </p:sp>
      <p:sp>
        <p:nvSpPr>
          <p:cNvPr id="8" name="Rectangle 7"/>
          <p:cNvSpPr/>
          <p:nvPr userDrawn="1"/>
        </p:nvSpPr>
        <p:spPr>
          <a:xfrm rot="10800000">
            <a:off x="9144000" y="-2368153"/>
            <a:ext cx="5791200" cy="111525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0" name="Rectangle 9"/>
          <p:cNvSpPr/>
          <p:nvPr userDrawn="1"/>
        </p:nvSpPr>
        <p:spPr>
          <a:xfrm rot="5400000">
            <a:off x="1290638" y="-8772526"/>
            <a:ext cx="2657475" cy="148685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1" name="Rectangle 10"/>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2" name="Rectangle 11"/>
          <p:cNvSpPr/>
          <p:nvPr userDrawn="1"/>
        </p:nvSpPr>
        <p:spPr>
          <a:xfrm rot="16200000">
            <a:off x="3928666" y="842170"/>
            <a:ext cx="1893094"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3" name="Rectangle 12"/>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4" name="Rectangle 13"/>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5" name="Rectangle 14"/>
          <p:cNvSpPr/>
          <p:nvPr userDrawn="1"/>
        </p:nvSpPr>
        <p:spPr>
          <a:xfrm>
            <a:off x="8335964" y="190500"/>
            <a:ext cx="56832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7183" name="Picture 7" descr="A close up of a sign&#10;&#10;Description automatically generate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462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Icon&#10;&#10;Description automatically generat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423531">
            <a:off x="-2447925" y="-823913"/>
            <a:ext cx="14509750" cy="924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2"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E4E3BBBD-09AF-41D8-B82E-E2B73434A405}" type="datetimeFigureOut">
              <a:rPr lang="en-US">
                <a:solidFill>
                  <a:prstClr val="black">
                    <a:tint val="75000"/>
                  </a:prstClr>
                </a:solidFill>
              </a:rPr>
              <a:pPr defTabSz="457200">
                <a:def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45EC1012-7C6C-42FA-83FF-AEB93D935B14}" type="slidenum">
              <a:rPr lang="en-US" altLang="en-US"/>
              <a:pPr defTabSz="457200" fontAlgn="base">
                <a:spcBef>
                  <a:spcPct val="0"/>
                </a:spcBef>
                <a:spcAft>
                  <a:spcPct val="0"/>
                </a:spcAft>
                <a:defRPr/>
              </a:pPr>
              <a:t>‹#›</a:t>
            </a:fld>
            <a:endParaRPr lang="en-US" altLang="en-US"/>
          </a:p>
        </p:txBody>
      </p:sp>
      <p:sp>
        <p:nvSpPr>
          <p:cNvPr id="12" name="Rectangle 11"/>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3" name="Rectangle 12"/>
          <p:cNvSpPr/>
          <p:nvPr userDrawn="1"/>
        </p:nvSpPr>
        <p:spPr>
          <a:xfrm rot="16200000">
            <a:off x="2429272" y="820738"/>
            <a:ext cx="4888706" cy="135509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4" name="Rectangle 13"/>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5" name="Rectangle 14"/>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2060" name="Picture 15" descr="Logo&#10;&#10;Description automatically generate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786189" y="4482704"/>
            <a:ext cx="1571625"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7" descr="A close up of a sign&#10;&#10;Description automatically generated"/>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3699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467544" y="832585"/>
            <a:ext cx="5830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Arial" charset="0"/>
                <a:cs typeface="Arial" charset="0"/>
              </a:defRPr>
            </a:lvl1pPr>
            <a:lvl2pPr marL="742950" indent="-285750">
              <a:lnSpc>
                <a:spcPct val="90000"/>
              </a:lnSpc>
              <a:spcBef>
                <a:spcPts val="500"/>
              </a:spcBef>
              <a:buFont typeface="Arial" charset="0"/>
              <a:buChar char="•"/>
              <a:defRPr sz="2400">
                <a:solidFill>
                  <a:schemeClr val="tx1"/>
                </a:solidFill>
                <a:latin typeface="Arial" charset="0"/>
                <a:cs typeface="Arial" charset="0"/>
              </a:defRPr>
            </a:lvl2pPr>
            <a:lvl3pPr marL="1143000" indent="-228600">
              <a:lnSpc>
                <a:spcPct val="90000"/>
              </a:lnSpc>
              <a:spcBef>
                <a:spcPts val="500"/>
              </a:spcBef>
              <a:buFont typeface="Arial" charset="0"/>
              <a:buChar char="•"/>
              <a:defRPr sz="2000">
                <a:solidFill>
                  <a:schemeClr val="tx1"/>
                </a:solidFill>
                <a:latin typeface="Arial" charset="0"/>
                <a:cs typeface="Arial" charset="0"/>
              </a:defRPr>
            </a:lvl3pPr>
            <a:lvl4pPr marL="1600200" indent="-228600">
              <a:lnSpc>
                <a:spcPct val="90000"/>
              </a:lnSpc>
              <a:spcBef>
                <a:spcPts val="500"/>
              </a:spcBef>
              <a:buFont typeface="Arial" charset="0"/>
              <a:buChar char="•"/>
              <a:defRPr>
                <a:solidFill>
                  <a:schemeClr val="tx1"/>
                </a:solidFill>
                <a:latin typeface="Arial" charset="0"/>
                <a:cs typeface="Arial" charset="0"/>
              </a:defRPr>
            </a:lvl4pPr>
            <a:lvl5pPr marL="2057400" indent="-228600">
              <a:lnSpc>
                <a:spcPct val="90000"/>
              </a:lnSpc>
              <a:spcBef>
                <a:spcPts val="500"/>
              </a:spcBef>
              <a:buFont typeface="Arial" charset="0"/>
              <a:buChar char="•"/>
              <a:defRPr>
                <a:solidFill>
                  <a:schemeClr val="tx1"/>
                </a:solidFill>
                <a:latin typeface="Arial" charset="0"/>
                <a:cs typeface="Arial"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9pPr>
          </a:lstStyle>
          <a:p>
            <a:pPr algn="ctr" defTabSz="457200" fontAlgn="base">
              <a:lnSpc>
                <a:spcPct val="100000"/>
              </a:lnSpc>
              <a:spcBef>
                <a:spcPct val="0"/>
              </a:spcBef>
              <a:spcAft>
                <a:spcPct val="0"/>
              </a:spcAft>
              <a:buFontTx/>
              <a:buNone/>
            </a:pPr>
            <a:r>
              <a:rPr lang="en-US" altLang="en-US" sz="4800" b="1" dirty="0">
                <a:solidFill>
                  <a:srgbClr val="005CB9"/>
                </a:solidFill>
              </a:rPr>
              <a:t>Basic Life Support</a:t>
            </a:r>
          </a:p>
        </p:txBody>
      </p:sp>
      <p:sp>
        <p:nvSpPr>
          <p:cNvPr id="8195" name="TextBox 3"/>
          <p:cNvSpPr txBox="1">
            <a:spLocks noChangeArrowheads="1"/>
          </p:cNvSpPr>
          <p:nvPr/>
        </p:nvSpPr>
        <p:spPr bwMode="auto">
          <a:xfrm>
            <a:off x="1006685" y="1803738"/>
            <a:ext cx="2676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cs typeface="Arial" charset="0"/>
              </a:defRPr>
            </a:lvl1pPr>
            <a:lvl2pPr marL="742950" indent="-285750">
              <a:lnSpc>
                <a:spcPct val="90000"/>
              </a:lnSpc>
              <a:spcBef>
                <a:spcPts val="500"/>
              </a:spcBef>
              <a:buFont typeface="Arial" charset="0"/>
              <a:buChar char="•"/>
              <a:defRPr sz="2400">
                <a:solidFill>
                  <a:schemeClr val="tx1"/>
                </a:solidFill>
                <a:latin typeface="Arial" charset="0"/>
                <a:cs typeface="Arial" charset="0"/>
              </a:defRPr>
            </a:lvl2pPr>
            <a:lvl3pPr marL="1143000" indent="-228600">
              <a:lnSpc>
                <a:spcPct val="90000"/>
              </a:lnSpc>
              <a:spcBef>
                <a:spcPts val="500"/>
              </a:spcBef>
              <a:buFont typeface="Arial" charset="0"/>
              <a:buChar char="•"/>
              <a:defRPr sz="2000">
                <a:solidFill>
                  <a:schemeClr val="tx1"/>
                </a:solidFill>
                <a:latin typeface="Arial" charset="0"/>
                <a:cs typeface="Arial" charset="0"/>
              </a:defRPr>
            </a:lvl3pPr>
            <a:lvl4pPr marL="1600200" indent="-228600">
              <a:lnSpc>
                <a:spcPct val="90000"/>
              </a:lnSpc>
              <a:spcBef>
                <a:spcPts val="500"/>
              </a:spcBef>
              <a:buFont typeface="Arial" charset="0"/>
              <a:buChar char="•"/>
              <a:defRPr>
                <a:solidFill>
                  <a:schemeClr val="tx1"/>
                </a:solidFill>
                <a:latin typeface="Arial" charset="0"/>
                <a:cs typeface="Arial" charset="0"/>
              </a:defRPr>
            </a:lvl4pPr>
            <a:lvl5pPr marL="2057400" indent="-228600">
              <a:lnSpc>
                <a:spcPct val="90000"/>
              </a:lnSpc>
              <a:spcBef>
                <a:spcPts val="500"/>
              </a:spcBef>
              <a:buFont typeface="Arial" charset="0"/>
              <a:buChar char="•"/>
              <a:defRPr>
                <a:solidFill>
                  <a:schemeClr val="tx1"/>
                </a:solidFill>
                <a:latin typeface="Arial" charset="0"/>
                <a:cs typeface="Arial"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9pPr>
          </a:lstStyle>
          <a:p>
            <a:pPr algn="ctr" defTabSz="457200" fontAlgn="base">
              <a:lnSpc>
                <a:spcPct val="100000"/>
              </a:lnSpc>
              <a:spcBef>
                <a:spcPct val="0"/>
              </a:spcBef>
              <a:spcAft>
                <a:spcPct val="0"/>
              </a:spcAft>
              <a:buFontTx/>
              <a:buNone/>
            </a:pPr>
            <a:r>
              <a:rPr lang="en-US" altLang="en-US" sz="2400" b="1" dirty="0">
                <a:solidFill>
                  <a:srgbClr val="005CB9"/>
                </a:solidFill>
              </a:rPr>
              <a:t>Booklet</a:t>
            </a:r>
          </a:p>
          <a:p>
            <a:pPr algn="ctr" defTabSz="457200" fontAlgn="base">
              <a:lnSpc>
                <a:spcPct val="100000"/>
              </a:lnSpc>
              <a:spcBef>
                <a:spcPct val="0"/>
              </a:spcBef>
              <a:spcAft>
                <a:spcPct val="0"/>
              </a:spcAft>
              <a:buFontTx/>
              <a:buNone/>
            </a:pPr>
            <a:r>
              <a:rPr lang="en-US" altLang="en-US" sz="2400" b="1" dirty="0">
                <a:solidFill>
                  <a:srgbClr val="005CB9"/>
                </a:solidFill>
              </a:rPr>
              <a:t>BGH Site</a:t>
            </a:r>
          </a:p>
          <a:p>
            <a:pPr algn="ctr" defTabSz="457200" fontAlgn="base">
              <a:lnSpc>
                <a:spcPct val="100000"/>
              </a:lnSpc>
              <a:spcBef>
                <a:spcPct val="0"/>
              </a:spcBef>
              <a:spcAft>
                <a:spcPct val="0"/>
              </a:spcAft>
              <a:buFontTx/>
              <a:buNone/>
            </a:pPr>
            <a:endParaRPr lang="en-US" altLang="en-US" sz="2400" b="1" dirty="0">
              <a:solidFill>
                <a:srgbClr val="005CB9"/>
              </a:solidFill>
            </a:endParaRPr>
          </a:p>
        </p:txBody>
      </p:sp>
      <p:pic>
        <p:nvPicPr>
          <p:cNvPr id="1026" name="Picture 2">
            <a:extLst>
              <a:ext uri="{FF2B5EF4-FFF2-40B4-BE49-F238E27FC236}">
                <a16:creationId xmlns:a16="http://schemas.microsoft.com/office/drawing/2014/main" id="{5B427BFF-0975-386B-2A90-61C9095A7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427734"/>
            <a:ext cx="3902075" cy="1255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8919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55EBBCB-0E88-D024-F17F-2178AAF8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43" t="16383" r="75630" b="7813"/>
          <a:stretch>
            <a:fillRect/>
          </a:stretch>
        </p:blipFill>
        <p:spPr bwMode="auto">
          <a:xfrm>
            <a:off x="1331640" y="123478"/>
            <a:ext cx="4608512" cy="48245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797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E088C71-A661-7263-01D7-021023871E9D}"/>
              </a:ext>
            </a:extLst>
          </p:cNvPr>
          <p:cNvSpPr txBox="1">
            <a:spLocks noChangeArrowheads="1"/>
          </p:cNvSpPr>
          <p:nvPr/>
        </p:nvSpPr>
        <p:spPr bwMode="auto">
          <a:xfrm>
            <a:off x="539552" y="483518"/>
            <a:ext cx="6984776" cy="1115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0070C0"/>
                </a:solidFill>
                <a:effectLst/>
                <a:latin typeface="Calibri" panose="020F0502020204030204" pitchFamily="34" charset="0"/>
              </a:rPr>
              <a:t>Paediatric Basic Life Support </a:t>
            </a:r>
            <a:endParaRPr kumimoji="0" lang="en-US" altLang="en-US" sz="3200" b="0" i="0" u="none" strike="noStrike" cap="none" normalizeH="0" baseline="0">
              <a:ln>
                <a:noFill/>
              </a:ln>
              <a:solidFill>
                <a:schemeClr val="tx1"/>
              </a:solidFill>
              <a:effectLst/>
              <a:latin typeface="Arial" panose="020B0604020202020204" pitchFamily="34" charset="0"/>
            </a:endParaRPr>
          </a:p>
        </p:txBody>
      </p:sp>
      <p:pic>
        <p:nvPicPr>
          <p:cNvPr id="11267" name="Picture 3">
            <a:extLst>
              <a:ext uri="{FF2B5EF4-FFF2-40B4-BE49-F238E27FC236}">
                <a16:creationId xmlns:a16="http://schemas.microsoft.com/office/drawing/2014/main" id="{8A4DA5A9-F7DA-EDA3-40ED-EF63D7329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47614"/>
            <a:ext cx="3960440" cy="3016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656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A20405FA-E2E2-6F54-9E9F-6B2880F712DB}"/>
              </a:ext>
            </a:extLst>
          </p:cNvPr>
          <p:cNvSpPr txBox="1">
            <a:spLocks noChangeArrowheads="1"/>
          </p:cNvSpPr>
          <p:nvPr/>
        </p:nvSpPr>
        <p:spPr bwMode="auto">
          <a:xfrm>
            <a:off x="1403648" y="267494"/>
            <a:ext cx="5688632" cy="1152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70C0"/>
                </a:solidFill>
                <a:effectLst/>
                <a:latin typeface="Calibri" panose="020F0502020204030204" pitchFamily="34" charset="0"/>
              </a:rPr>
              <a:t>Paediatric Choking Algorithm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2291" name="Picture 3">
            <a:extLst>
              <a:ext uri="{FF2B5EF4-FFF2-40B4-BE49-F238E27FC236}">
                <a16:creationId xmlns:a16="http://schemas.microsoft.com/office/drawing/2014/main" id="{A463F824-6D03-865F-01CB-874A4D3FB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03598"/>
            <a:ext cx="4392488" cy="3833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4860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5FE1C2A-13AB-4336-F550-9EB8056AE5A9}"/>
              </a:ext>
            </a:extLst>
          </p:cNvPr>
          <p:cNvSpPr txBox="1">
            <a:spLocks noChangeArrowheads="1"/>
          </p:cNvSpPr>
          <p:nvPr/>
        </p:nvSpPr>
        <p:spPr bwMode="auto">
          <a:xfrm>
            <a:off x="1115616" y="627534"/>
            <a:ext cx="5976664" cy="3821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0070C0"/>
                </a:solidFill>
                <a:effectLst/>
                <a:latin typeface="Calibri" panose="020F0502020204030204" pitchFamily="34" charset="0"/>
              </a:rPr>
              <a:t>Management of Choking in an Infant (under 1 year 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940408CC-31E9-FE73-E9D0-1ECC00D5D095}"/>
              </a:ext>
            </a:extLst>
          </p:cNvPr>
          <p:cNvSpPr txBox="1">
            <a:spLocks noChangeArrowheads="1"/>
          </p:cNvSpPr>
          <p:nvPr/>
        </p:nvSpPr>
        <p:spPr bwMode="auto">
          <a:xfrm>
            <a:off x="4499992" y="1635647"/>
            <a:ext cx="2232248"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Support the infant in a head-downwards, prone position to enable gravity to assist removal of the foreign body.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A seated or kneeling rescuer should be able to support the infant safely across their lap.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Support the infant’s head by placing the thumb of one hand at the angle of the lower jaw and one or two fingers from the same hand at the same point on the other side of the jaw.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Deliver up to 5 sharp back blows with the heel of one hand in the middle of the back between the shoulder blades.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Do not use abdominal thrusts for infant.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7" name="Picture 5">
            <a:extLst>
              <a:ext uri="{FF2B5EF4-FFF2-40B4-BE49-F238E27FC236}">
                <a16:creationId xmlns:a16="http://schemas.microsoft.com/office/drawing/2014/main" id="{A7B0B354-878A-7591-E397-22FA595C6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95686"/>
            <a:ext cx="2165351" cy="19446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3460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A115F18-7EA4-2614-7EB4-EA60BEFE30B1}"/>
              </a:ext>
            </a:extLst>
          </p:cNvPr>
          <p:cNvSpPr txBox="1">
            <a:spLocks noChangeArrowheads="1"/>
          </p:cNvSpPr>
          <p:nvPr/>
        </p:nvSpPr>
        <p:spPr bwMode="auto">
          <a:xfrm>
            <a:off x="1331640" y="555526"/>
            <a:ext cx="5328592"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2400" b="1" i="0" u="none" strike="noStrike" cap="none" normalizeH="0" baseline="0">
                <a:ln>
                  <a:noFill/>
                </a:ln>
                <a:solidFill>
                  <a:srgbClr val="0070C0"/>
                </a:solidFill>
                <a:effectLst/>
                <a:latin typeface="Calibri" panose="020F0502020204030204" pitchFamily="34" charset="0"/>
              </a:rPr>
              <a:t>Management of Choking in Children (over 1 year 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A51BEFE1-6BFE-3B93-A6E8-907FD62FDFE6}"/>
              </a:ext>
            </a:extLst>
          </p:cNvPr>
          <p:cNvSpPr txBox="1">
            <a:spLocks noChangeArrowheads="1"/>
          </p:cNvSpPr>
          <p:nvPr/>
        </p:nvSpPr>
        <p:spPr bwMode="auto">
          <a:xfrm>
            <a:off x="1043608" y="1635646"/>
            <a:ext cx="7128792" cy="29363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70C0"/>
                </a:solidFill>
                <a:effectLst/>
                <a:latin typeface="Calibri" panose="020F0502020204030204" pitchFamily="34" charset="0"/>
              </a:rPr>
              <a:t>Back Blows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Back blows are more effective if the child is positioned head down.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Deliver up to 5 sharp back blows with the heel of one hand in the middle of the back between the shoulder blades.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70C0"/>
                </a:solidFill>
                <a:effectLst/>
                <a:latin typeface="Calibri" panose="020F0502020204030204" pitchFamily="34" charset="0"/>
              </a:rPr>
              <a:t>Abdominal Thrusts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Stand or kneel behind the child. Place your arms under the child’s arm and encircle their torso.</a:t>
            </a: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Clench your fist and place it between the umbilicus and xiphisternum. Grasp your fist with your other hand and pull sharply inwards and upwards. Repeat up to four more times. </a:t>
            </a: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444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DC0032F-0CDF-4586-3CE8-8554EF26A097}"/>
              </a:ext>
            </a:extLst>
          </p:cNvPr>
          <p:cNvSpPr txBox="1">
            <a:spLocks noChangeArrowheads="1"/>
          </p:cNvSpPr>
          <p:nvPr/>
        </p:nvSpPr>
        <p:spPr bwMode="auto">
          <a:xfrm>
            <a:off x="2915816" y="267494"/>
            <a:ext cx="3960440" cy="5992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Paediatric BLS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5363" name="Picture 3">
            <a:extLst>
              <a:ext uri="{FF2B5EF4-FFF2-40B4-BE49-F238E27FC236}">
                <a16:creationId xmlns:a16="http://schemas.microsoft.com/office/drawing/2014/main" id="{B1A9765D-7AA4-7C21-FD19-671A252BE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31591"/>
            <a:ext cx="4608512" cy="37444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8258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1E1B5C5-EC22-3A7D-ED1E-F894520D6DB2}"/>
              </a:ext>
            </a:extLst>
          </p:cNvPr>
          <p:cNvSpPr txBox="1">
            <a:spLocks noChangeArrowheads="1"/>
          </p:cNvSpPr>
          <p:nvPr/>
        </p:nvSpPr>
        <p:spPr bwMode="auto">
          <a:xfrm>
            <a:off x="2123728" y="339502"/>
            <a:ext cx="4608512" cy="8915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Airway Management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6387" name="Picture 3">
            <a:extLst>
              <a:ext uri="{FF2B5EF4-FFF2-40B4-BE49-F238E27FC236}">
                <a16:creationId xmlns:a16="http://schemas.microsoft.com/office/drawing/2014/main" id="{E0F7F356-086D-826F-A8F0-099FD5DE31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31007"/>
            <a:ext cx="3265488" cy="2208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952A9405-F6DE-B05C-1AFD-DFF9442B60CB}"/>
              </a:ext>
            </a:extLst>
          </p:cNvPr>
          <p:cNvSpPr txBox="1">
            <a:spLocks noChangeArrowheads="1"/>
          </p:cNvSpPr>
          <p:nvPr/>
        </p:nvSpPr>
        <p:spPr bwMode="auto">
          <a:xfrm>
            <a:off x="899592" y="3912493"/>
            <a:ext cx="2024583" cy="6034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Keep airway position neutral for an infant  under 1 year old.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389" name="Picture 5">
            <a:extLst>
              <a:ext uri="{FF2B5EF4-FFF2-40B4-BE49-F238E27FC236}">
                <a16:creationId xmlns:a16="http://schemas.microsoft.com/office/drawing/2014/main" id="{CF903DB7-18C9-3C8E-8EB4-5FADE5BAF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31006"/>
            <a:ext cx="3219451" cy="2208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FDDC13C3-1515-45EF-FE16-23DD1EF72E02}"/>
              </a:ext>
            </a:extLst>
          </p:cNvPr>
          <p:cNvSpPr txBox="1">
            <a:spLocks noChangeArrowheads="1"/>
          </p:cNvSpPr>
          <p:nvPr/>
        </p:nvSpPr>
        <p:spPr bwMode="auto">
          <a:xfrm>
            <a:off x="5148064" y="3912494"/>
            <a:ext cx="3995936" cy="747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In a child over 1 use sniffing position to open airway.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937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B5F8BB3-CE1C-EC17-202D-C5E1B921BD62}"/>
              </a:ext>
            </a:extLst>
          </p:cNvPr>
          <p:cNvSpPr txBox="1">
            <a:spLocks noChangeArrowheads="1"/>
          </p:cNvSpPr>
          <p:nvPr/>
        </p:nvSpPr>
        <p:spPr bwMode="auto">
          <a:xfrm>
            <a:off x="0" y="267494"/>
            <a:ext cx="8172400" cy="864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Chest Compressions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7411" name="Picture 3">
            <a:extLst>
              <a:ext uri="{FF2B5EF4-FFF2-40B4-BE49-F238E27FC236}">
                <a16:creationId xmlns:a16="http://schemas.microsoft.com/office/drawing/2014/main" id="{644A829C-D632-736D-78A4-6479F2F14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32030"/>
            <a:ext cx="2868613" cy="2201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FA5BE2FF-01EE-0301-4E11-2A633E09FB19}"/>
              </a:ext>
            </a:extLst>
          </p:cNvPr>
          <p:cNvSpPr txBox="1">
            <a:spLocks noChangeArrowheads="1"/>
          </p:cNvSpPr>
          <p:nvPr/>
        </p:nvSpPr>
        <p:spPr bwMode="auto">
          <a:xfrm>
            <a:off x="588962" y="3651870"/>
            <a:ext cx="2868613" cy="5040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Infant - Use two fingers to deliver chest compressions.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7413" name="Picture 5">
            <a:extLst>
              <a:ext uri="{FF2B5EF4-FFF2-40B4-BE49-F238E27FC236}">
                <a16:creationId xmlns:a16="http://schemas.microsoft.com/office/drawing/2014/main" id="{0D2448CE-3F0D-5B2C-BC4E-C84052B90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529" y="1131590"/>
            <a:ext cx="3095625" cy="2201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F4A03F62-FCE9-7441-D64B-AEDA6ABD75DC}"/>
              </a:ext>
            </a:extLst>
          </p:cNvPr>
          <p:cNvSpPr txBox="1">
            <a:spLocks noChangeArrowheads="1"/>
          </p:cNvSpPr>
          <p:nvPr/>
        </p:nvSpPr>
        <p:spPr bwMode="auto">
          <a:xfrm>
            <a:off x="4283968" y="3651870"/>
            <a:ext cx="3027186" cy="6480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Child over one – Use 1-2 hands to deliver chest compressions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731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3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868B373-7B56-1E4A-B27F-7234DC8F103C}"/>
              </a:ext>
            </a:extLst>
          </p:cNvPr>
          <p:cNvSpPr txBox="1">
            <a:spLocks/>
          </p:cNvSpPr>
          <p:nvPr/>
        </p:nvSpPr>
        <p:spPr>
          <a:xfrm>
            <a:off x="515192" y="1492093"/>
            <a:ext cx="8231956" cy="28798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p>
        </p:txBody>
      </p:sp>
      <p:sp>
        <p:nvSpPr>
          <p:cNvPr id="2" name="Text Box 2">
            <a:extLst>
              <a:ext uri="{FF2B5EF4-FFF2-40B4-BE49-F238E27FC236}">
                <a16:creationId xmlns:a16="http://schemas.microsoft.com/office/drawing/2014/main" id="{6C9F8596-FDF6-ACE2-88AD-84F7DD51C240}"/>
              </a:ext>
            </a:extLst>
          </p:cNvPr>
          <p:cNvSpPr txBox="1">
            <a:spLocks noChangeArrowheads="1"/>
          </p:cNvSpPr>
          <p:nvPr/>
        </p:nvSpPr>
        <p:spPr bwMode="auto">
          <a:xfrm>
            <a:off x="1619672" y="215900"/>
            <a:ext cx="5688632" cy="4711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400"/>
              </a:spcAft>
              <a:buClrTx/>
              <a:buSzTx/>
              <a:buFontTx/>
              <a:buNone/>
              <a:tabLst/>
            </a:pPr>
            <a:r>
              <a:rPr kumimoji="0" lang="en-US" altLang="ja-JP" sz="2400" b="1" i="0" u="none" strike="noStrike" cap="none" normalizeH="0" baseline="0" dirty="0">
                <a:ln>
                  <a:noFill/>
                </a:ln>
                <a:solidFill>
                  <a:srgbClr val="0070C0"/>
                </a:solidFill>
                <a:effectLst/>
                <a:latin typeface="Calibri" panose="020F0502020204030204" pitchFamily="34" charset="0"/>
              </a:rPr>
              <a:t>Table of Contents</a:t>
            </a:r>
          </a:p>
          <a:p>
            <a:pPr marL="0" marR="0" lvl="0" indent="0" defTabSz="914400" rtl="0" eaLnBrk="0" fontAlgn="base" latinLnBrk="0" hangingPunct="0">
              <a:lnSpc>
                <a:spcPct val="100000"/>
              </a:lnSpc>
              <a:spcBef>
                <a:spcPct val="0"/>
              </a:spcBef>
              <a:spcAft>
                <a:spcPts val="2400"/>
              </a:spcAft>
              <a:buClrTx/>
              <a:buSzTx/>
              <a:buFontTx/>
              <a:buNone/>
              <a:tabLst/>
            </a:pPr>
            <a:endParaRPr kumimoji="0" lang="en-US" altLang="ja-JP" sz="2400" b="1" i="0" u="none" strike="noStrike" cap="none" normalizeH="0" baseline="0" dirty="0">
              <a:ln>
                <a:noFill/>
              </a:ln>
              <a:solidFill>
                <a:srgbClr val="0070C0"/>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DNAR	                                                                  </a:t>
            </a:r>
            <a:endParaRPr kumimoji="0" lang="en-US" altLang="ja-JP" sz="2800" b="1" i="0" u="none" strike="noStrike" cap="none" normalizeH="0" baseline="0" dirty="0">
              <a:ln>
                <a:noFill/>
              </a:ln>
              <a:solidFill>
                <a:srgbClr val="75540F"/>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Resuscitation Equipment	                                 </a:t>
            </a: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Anaphylaxis	                                                      </a:t>
            </a:r>
            <a:endParaRPr kumimoji="0" lang="en-US" altLang="ja-JP" sz="2800" b="1" i="0" u="none" strike="noStrike" cap="none" normalizeH="0" baseline="0" dirty="0">
              <a:ln>
                <a:noFill/>
              </a:ln>
              <a:solidFill>
                <a:srgbClr val="0070C0"/>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Strangulation/Ligatures                                                                            </a:t>
            </a:r>
            <a:endParaRPr kumimoji="0" lang="en-US" altLang="ja-JP" sz="2800" b="1" i="0" u="none" strike="noStrike" cap="none" normalizeH="0" baseline="0" dirty="0">
              <a:ln>
                <a:noFill/>
              </a:ln>
              <a:solidFill>
                <a:srgbClr val="75540F"/>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err="1">
                <a:ln>
                  <a:noFill/>
                </a:ln>
                <a:solidFill>
                  <a:srgbClr val="000000"/>
                </a:solidFill>
                <a:effectLst/>
                <a:latin typeface="Cambria" panose="02040503050406030204" pitchFamily="18" charset="0"/>
              </a:rPr>
              <a:t>Paediatric</a:t>
            </a:r>
            <a:r>
              <a:rPr kumimoji="0" lang="en-US" altLang="ja-JP" sz="2800" b="0" i="0" u="none" strike="noStrike" cap="none" normalizeH="0" baseline="0" dirty="0">
                <a:ln>
                  <a:noFill/>
                </a:ln>
                <a:solidFill>
                  <a:srgbClr val="000000"/>
                </a:solidFill>
                <a:effectLst/>
                <a:latin typeface="Cambria" panose="02040503050406030204" pitchFamily="18" charset="0"/>
              </a:rPr>
              <a:t> BLS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391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3CE21543-3E66-EBEA-EFC0-E46A01A9DD85}"/>
              </a:ext>
            </a:extLst>
          </p:cNvPr>
          <p:cNvSpPr txBox="1">
            <a:spLocks noChangeArrowheads="1"/>
          </p:cNvSpPr>
          <p:nvPr/>
        </p:nvSpPr>
        <p:spPr bwMode="auto">
          <a:xfrm>
            <a:off x="3098143" y="555526"/>
            <a:ext cx="2408734" cy="864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ja-JP" sz="3600" b="1" i="0" u="none" strike="noStrike" cap="none" normalizeH="0" baseline="0" dirty="0">
                <a:ln>
                  <a:noFill/>
                </a:ln>
                <a:solidFill>
                  <a:srgbClr val="0070C0"/>
                </a:solidFill>
                <a:effectLst/>
                <a:latin typeface="Calibri" panose="020F0502020204030204" pitchFamily="34" charset="0"/>
              </a:rPr>
              <a:t>DNACPR</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3075" name="Picture 3">
            <a:extLst>
              <a:ext uri="{FF2B5EF4-FFF2-40B4-BE49-F238E27FC236}">
                <a16:creationId xmlns:a16="http://schemas.microsoft.com/office/drawing/2014/main" id="{C762DE8F-2406-AD64-DF35-350788A76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203598"/>
            <a:ext cx="4069532" cy="32270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4">
            <a:extLst>
              <a:ext uri="{FF2B5EF4-FFF2-40B4-BE49-F238E27FC236}">
                <a16:creationId xmlns:a16="http://schemas.microsoft.com/office/drawing/2014/main" id="{C9E086DA-8B42-B468-0DCE-754C7D52DE90}"/>
              </a:ext>
            </a:extLst>
          </p:cNvPr>
          <p:cNvSpPr txBox="1">
            <a:spLocks noChangeArrowheads="1"/>
          </p:cNvSpPr>
          <p:nvPr/>
        </p:nvSpPr>
        <p:spPr bwMode="auto">
          <a:xfrm>
            <a:off x="2555776" y="4587974"/>
            <a:ext cx="5832648" cy="5040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Calibri" panose="020F0502020204030204" pitchFamily="34" charset="0"/>
              </a:rPr>
              <a:t>Universal Form used in the community setting</a:t>
            </a:r>
            <a:r>
              <a:rPr kumimoji="0" lang="en-GB" altLang="ja-JP" sz="1400" b="0" i="0" u="none" strike="noStrike" cap="none" normalizeH="0" baseline="0" dirty="0">
                <a:ln>
                  <a:noFill/>
                </a:ln>
                <a:solidFill>
                  <a:schemeClr val="tx1"/>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391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37F9412-2B4D-0650-9EBA-0233A7B63776}"/>
              </a:ext>
            </a:extLst>
          </p:cNvPr>
          <p:cNvSpPr txBox="1">
            <a:spLocks noChangeArrowheads="1"/>
          </p:cNvSpPr>
          <p:nvPr/>
        </p:nvSpPr>
        <p:spPr bwMode="auto">
          <a:xfrm>
            <a:off x="1835696" y="411510"/>
            <a:ext cx="4824536"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ja-JP" sz="3600" b="1" i="0" u="none" strike="noStrike" cap="none" normalizeH="0" baseline="0">
                <a:ln>
                  <a:noFill/>
                </a:ln>
                <a:solidFill>
                  <a:srgbClr val="0070C0"/>
                </a:solidFill>
                <a:effectLst/>
                <a:latin typeface="Calibri" panose="020F0502020204030204" pitchFamily="34" charset="0"/>
              </a:rPr>
              <a:t>DNACPR</a:t>
            </a:r>
            <a:endParaRPr kumimoji="0" lang="en-US" altLang="en-US" sz="3600" b="0" i="0" u="none" strike="noStrike" cap="none" normalizeH="0" baseline="0">
              <a:ln>
                <a:noFill/>
              </a:ln>
              <a:solidFill>
                <a:schemeClr val="tx1"/>
              </a:solidFill>
              <a:effectLst/>
              <a:latin typeface="Arial" panose="020B0604020202020204" pitchFamily="34" charset="0"/>
            </a:endParaRPr>
          </a:p>
        </p:txBody>
      </p:sp>
      <p:pic>
        <p:nvPicPr>
          <p:cNvPr id="4099" name="Picture 3">
            <a:extLst>
              <a:ext uri="{FF2B5EF4-FFF2-40B4-BE49-F238E27FC236}">
                <a16:creationId xmlns:a16="http://schemas.microsoft.com/office/drawing/2014/main" id="{B4B7C0F4-5587-2386-BEEC-762F1ED1D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333822"/>
            <a:ext cx="4102100" cy="28678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0" name="Picture 4">
            <a:extLst>
              <a:ext uri="{FF2B5EF4-FFF2-40B4-BE49-F238E27FC236}">
                <a16:creationId xmlns:a16="http://schemas.microsoft.com/office/drawing/2014/main" id="{1A456334-DA1F-08DC-568D-F68CF2444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374" y="2164408"/>
            <a:ext cx="3655014" cy="2051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5">
            <a:extLst>
              <a:ext uri="{FF2B5EF4-FFF2-40B4-BE49-F238E27FC236}">
                <a16:creationId xmlns:a16="http://schemas.microsoft.com/office/drawing/2014/main" id="{A1F9F59E-4708-398F-5EAF-F5F8D952224B}"/>
              </a:ext>
            </a:extLst>
          </p:cNvPr>
          <p:cNvSpPr txBox="1">
            <a:spLocks noChangeArrowheads="1"/>
          </p:cNvSpPr>
          <p:nvPr/>
        </p:nvSpPr>
        <p:spPr bwMode="auto">
          <a:xfrm>
            <a:off x="4718374" y="1347614"/>
            <a:ext cx="4174106"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Electronic communication of DNACPR showing red banner to indicate active DNACPR with option to view order in more   detail.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Below shows example of expired DNACPR in amber.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542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47C102A-E58E-E8AC-C3B8-EF8D0FD21C81}"/>
              </a:ext>
            </a:extLst>
          </p:cNvPr>
          <p:cNvSpPr txBox="1">
            <a:spLocks noChangeArrowheads="1"/>
          </p:cNvSpPr>
          <p:nvPr/>
        </p:nvSpPr>
        <p:spPr bwMode="auto">
          <a:xfrm>
            <a:off x="0" y="267494"/>
            <a:ext cx="7884368" cy="7920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Resuscitation Equipment</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b="1" dirty="0">
                <a:solidFill>
                  <a:srgbClr val="0070C0"/>
                </a:solidFill>
                <a:latin typeface="Calibri" panose="020F0502020204030204" pitchFamily="34" charset="0"/>
              </a:rPr>
              <a:t>BGH Site</a:t>
            </a:r>
            <a:endParaRPr kumimoji="0" lang="en-GB" altLang="en-US" sz="2400" b="1" i="0" u="none" strike="noStrike" cap="none" normalizeH="0" baseline="0" dirty="0">
              <a:ln>
                <a:noFill/>
              </a:ln>
              <a:solidFill>
                <a:srgbClr val="0070C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1" name="Picture 3">
            <a:extLst>
              <a:ext uri="{FF2B5EF4-FFF2-40B4-BE49-F238E27FC236}">
                <a16:creationId xmlns:a16="http://schemas.microsoft.com/office/drawing/2014/main" id="{8F652902-8F3B-C07E-B46C-DD5BD9747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707654"/>
            <a:ext cx="3981450" cy="2543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AF24A8E4-2225-357F-FB25-D599D3B11481}"/>
              </a:ext>
            </a:extLst>
          </p:cNvPr>
          <p:cNvSpPr txBox="1">
            <a:spLocks noChangeArrowheads="1"/>
          </p:cNvSpPr>
          <p:nvPr/>
        </p:nvSpPr>
        <p:spPr bwMode="auto">
          <a:xfrm>
            <a:off x="5004048" y="1707654"/>
            <a:ext cx="3888432" cy="31683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Example of a standardised resuscitation trolley on the Royal site. All visible equipment is required to be checked daily. The oxygen cylinder must be at least 3/4 full at all times, to replace the cylinder please contact oxygen porters.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Contents of drawers require a weekly check and drawers should remain tagged in-between.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Please note the 4th drawer needs to be opened first to unlock other drawers.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solidFill>
                <a:srgbClr val="000000"/>
              </a:solidFill>
              <a:latin typeface="Calibri" panose="020F0502020204030204" pitchFamily="34" charset="0"/>
            </a:endParaRPr>
          </a:p>
          <a:p>
            <a:pPr marL="0" marR="0" indent="0" algn="l">
              <a:lnSpc>
                <a:spcPct val="119000"/>
              </a:lnSpc>
              <a:spcBef>
                <a:spcPts val="0"/>
              </a:spcBef>
              <a:spcAft>
                <a:spcPts val="600"/>
              </a:spcAft>
            </a:pPr>
            <a:r>
              <a:rPr lang="en-GB" sz="1100" kern="1400" dirty="0">
                <a:ln>
                  <a:noFill/>
                </a:ln>
                <a:solidFill>
                  <a:srgbClr val="000000"/>
                </a:solidFill>
                <a:effectLst/>
                <a:latin typeface="Calibri" panose="020F0502020204030204" pitchFamily="34" charset="0"/>
              </a:rPr>
              <a:t>Please contact the duty manager for replacement            resuscitation equipment.</a:t>
            </a: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65500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D818AD6-E925-EA8D-6833-F57595F0EAF6}"/>
              </a:ext>
            </a:extLst>
          </p:cNvPr>
          <p:cNvSpPr txBox="1">
            <a:spLocks noChangeArrowheads="1"/>
          </p:cNvSpPr>
          <p:nvPr/>
        </p:nvSpPr>
        <p:spPr bwMode="auto">
          <a:xfrm>
            <a:off x="539552" y="339502"/>
            <a:ext cx="7306716" cy="64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Royal Suction Device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3075" name="Picture 3">
            <a:extLst>
              <a:ext uri="{FF2B5EF4-FFF2-40B4-BE49-F238E27FC236}">
                <a16:creationId xmlns:a16="http://schemas.microsoft.com/office/drawing/2014/main" id="{4D498508-154E-8EB5-B655-CD5B1E7E7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8786"/>
            <a:ext cx="4448175" cy="36052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976EB744-96CD-24FA-74AF-872240DFC6A5}"/>
              </a:ext>
            </a:extLst>
          </p:cNvPr>
          <p:cNvSpPr txBox="1">
            <a:spLocks noChangeArrowheads="1"/>
          </p:cNvSpPr>
          <p:nvPr/>
        </p:nvSpPr>
        <p:spPr bwMode="auto">
          <a:xfrm>
            <a:off x="5580112" y="2139702"/>
            <a:ext cx="3456384" cy="1152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Example of the electronic suction device at the </a:t>
            </a:r>
            <a:r>
              <a:rPr lang="en-GB" altLang="en-US" sz="1000" dirty="0">
                <a:solidFill>
                  <a:srgbClr val="000000"/>
                </a:solidFill>
                <a:latin typeface="Calibri" panose="020F0502020204030204" pitchFamily="34" charset="0"/>
              </a:rPr>
              <a:t>BGH</a:t>
            </a:r>
            <a:r>
              <a:rPr kumimoji="0" lang="en-GB" altLang="en-US" sz="1000" b="0" i="0" u="none" strike="noStrike" cap="none" normalizeH="0" baseline="0" dirty="0">
                <a:ln>
                  <a:noFill/>
                </a:ln>
                <a:solidFill>
                  <a:srgbClr val="000000"/>
                </a:solidFill>
                <a:effectLst/>
                <a:latin typeface="Calibri" panose="020F0502020204030204" pitchFamily="34" charset="0"/>
              </a:rPr>
              <a:t> site.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957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3BC782F-6A2F-E664-ED7F-B6B0249DA9F4}"/>
              </a:ext>
            </a:extLst>
          </p:cNvPr>
          <p:cNvSpPr txBox="1">
            <a:spLocks noChangeArrowheads="1"/>
          </p:cNvSpPr>
          <p:nvPr/>
        </p:nvSpPr>
        <p:spPr bwMode="auto">
          <a:xfrm>
            <a:off x="1588" y="0"/>
            <a:ext cx="7810772" cy="1131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3600" b="1" i="0" u="none" strike="noStrike" cap="none" normalizeH="0" baseline="0">
                <a:ln>
                  <a:noFill/>
                </a:ln>
                <a:solidFill>
                  <a:srgbClr val="0070C0"/>
                </a:solidFill>
                <a:effectLst/>
                <a:latin typeface="Calibri" panose="020F0502020204030204" pitchFamily="34" charset="0"/>
              </a:rPr>
              <a:t>Anaphylaxis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pic>
        <p:nvPicPr>
          <p:cNvPr id="7171" name="Picture 3">
            <a:extLst>
              <a:ext uri="{FF2B5EF4-FFF2-40B4-BE49-F238E27FC236}">
                <a16:creationId xmlns:a16="http://schemas.microsoft.com/office/drawing/2014/main" id="{99899C75-1CA3-CF9B-CF4C-41AB77FE6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71550"/>
            <a:ext cx="3096344" cy="21602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65001DD4-749E-C50E-3F4A-3B256A778E5D}"/>
              </a:ext>
            </a:extLst>
          </p:cNvPr>
          <p:cNvSpPr txBox="1">
            <a:spLocks noChangeArrowheads="1"/>
          </p:cNvSpPr>
          <p:nvPr/>
        </p:nvSpPr>
        <p:spPr bwMode="auto">
          <a:xfrm>
            <a:off x="179512" y="3291830"/>
            <a:ext cx="4104456" cy="16561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In the event of anaphylaxis: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Call 2222 for help</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Get anaphylaxis kit  located in the 4</a:t>
            </a:r>
            <a:r>
              <a:rPr kumimoji="0" lang="en-GB" altLang="en-US" sz="1200" b="0" i="0" u="none" strike="noStrike" cap="none" normalizeH="0" baseline="30000" dirty="0">
                <a:ln>
                  <a:noFill/>
                </a:ln>
                <a:solidFill>
                  <a:srgbClr val="000000"/>
                </a:solidFill>
                <a:effectLst/>
                <a:latin typeface="Calibri" panose="020F0502020204030204" pitchFamily="34" charset="0"/>
              </a:rPr>
              <a:t>th</a:t>
            </a:r>
            <a:r>
              <a:rPr kumimoji="0" lang="en-GB" altLang="en-US" sz="1200" b="0" i="0" u="none" strike="noStrike" cap="none" normalizeH="0" baseline="0" dirty="0">
                <a:ln>
                  <a:noFill/>
                </a:ln>
                <a:solidFill>
                  <a:srgbClr val="000000"/>
                </a:solidFill>
                <a:effectLst/>
                <a:latin typeface="Calibri" panose="020F0502020204030204" pitchFamily="34" charset="0"/>
              </a:rPr>
              <a:t>  drawer of the resus trolley</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Follow algorithm ( available in kit)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For further information please access the LUHFT           anaphylaxis training module on ESR</a:t>
            </a:r>
          </a:p>
          <a:p>
            <a:pPr marL="0" marR="0" lvl="0" indent="0" algn="l" defTabSz="914400" rtl="0" eaLnBrk="0" fontAlgn="base" latinLnBrk="0" hangingPunct="0">
              <a:lnSpc>
                <a:spcPct val="100000"/>
              </a:lnSpc>
              <a:spcBef>
                <a:spcPct val="0"/>
              </a:spcBef>
              <a:spcAft>
                <a:spcPct val="0"/>
              </a:spcAft>
              <a:buClrTx/>
              <a:buSzPts val="1000"/>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3" name="Picture 5">
            <a:extLst>
              <a:ext uri="{FF2B5EF4-FFF2-40B4-BE49-F238E27FC236}">
                <a16:creationId xmlns:a16="http://schemas.microsoft.com/office/drawing/2014/main" id="{C3CCAF33-F7C8-D12D-6D2C-78965C16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99542"/>
            <a:ext cx="3528392" cy="35283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7142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B141D21-8531-7FAB-9C6F-95EF28DA0942}"/>
              </a:ext>
            </a:extLst>
          </p:cNvPr>
          <p:cNvSpPr txBox="1">
            <a:spLocks noChangeArrowheads="1"/>
          </p:cNvSpPr>
          <p:nvPr/>
        </p:nvSpPr>
        <p:spPr bwMode="auto">
          <a:xfrm>
            <a:off x="2195736" y="195486"/>
            <a:ext cx="4032448" cy="11872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0070C0"/>
                </a:solidFill>
                <a:effectLst/>
                <a:latin typeface="Calibri" panose="020F0502020204030204" pitchFamily="34" charset="0"/>
              </a:rPr>
              <a:t> What to do on finding someone who has used a ligature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45970D50-2246-F579-4581-CCA37B41ABD8}"/>
              </a:ext>
            </a:extLst>
          </p:cNvPr>
          <p:cNvSpPr txBox="1">
            <a:spLocks noChangeArrowheads="1"/>
          </p:cNvSpPr>
          <p:nvPr/>
        </p:nvSpPr>
        <p:spPr bwMode="auto">
          <a:xfrm>
            <a:off x="1331640" y="1563637"/>
            <a:ext cx="6624736" cy="2846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GET HELP</a:t>
            </a:r>
            <a:r>
              <a:rPr kumimoji="0" lang="en-GB" altLang="en-US" sz="1200" b="0" i="0" u="none" strike="noStrike" cap="none" normalizeH="0" baseline="0" dirty="0">
                <a:ln>
                  <a:noFill/>
                </a:ln>
                <a:solidFill>
                  <a:srgbClr val="000000"/>
                </a:solidFill>
                <a:effectLst/>
                <a:latin typeface="Calibri" panose="020F0502020204030204" pitchFamily="34" charset="0"/>
              </a:rPr>
              <a:t> – pull the emergency buzzer and dial 2222 (state medical emergency, confirm your location and request an anaesthetist)</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REQUEST</a:t>
            </a:r>
            <a:r>
              <a:rPr kumimoji="0" lang="en-GB" altLang="en-US" sz="1200" b="0" i="0" u="none" strike="noStrike" cap="none" normalizeH="0" baseline="0" dirty="0">
                <a:ln>
                  <a:noFill/>
                </a:ln>
                <a:solidFill>
                  <a:srgbClr val="000000"/>
                </a:solidFill>
                <a:effectLst/>
                <a:latin typeface="Calibri" panose="020F0502020204030204" pitchFamily="34" charset="0"/>
              </a:rPr>
              <a:t> the cardiac arrest trolley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SUPPORT</a:t>
            </a:r>
            <a:r>
              <a:rPr kumimoji="0" lang="en-GB" altLang="en-US" sz="1200" b="0" i="0" u="none" strike="noStrike" cap="none" normalizeH="0" baseline="0" dirty="0">
                <a:ln>
                  <a:noFill/>
                </a:ln>
                <a:solidFill>
                  <a:srgbClr val="000000"/>
                </a:solidFill>
                <a:effectLst/>
                <a:latin typeface="Calibri" panose="020F0502020204030204" pitchFamily="34" charset="0"/>
              </a:rPr>
              <a:t> the persons weight (if safe to do so)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As soon as possible release the tension on the ligature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Keep the body weight supported or the tension off the ligature until cut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 </a:t>
            </a:r>
            <a:r>
              <a:rPr kumimoji="0" lang="en-GB" altLang="en-US" sz="1200" b="1" i="0" u="none" strike="noStrike" cap="none" normalizeH="0" baseline="0" dirty="0">
                <a:ln>
                  <a:noFill/>
                </a:ln>
                <a:solidFill>
                  <a:srgbClr val="000000"/>
                </a:solidFill>
                <a:effectLst/>
                <a:latin typeface="Calibri" panose="020F0502020204030204" pitchFamily="34" charset="0"/>
              </a:rPr>
              <a:t>ALWAYS</a:t>
            </a:r>
            <a:r>
              <a:rPr kumimoji="0" lang="en-GB" altLang="en-US" sz="1200" b="0" i="0" u="none" strike="noStrike" cap="none" normalizeH="0" baseline="0" dirty="0">
                <a:ln>
                  <a:noFill/>
                </a:ln>
                <a:solidFill>
                  <a:srgbClr val="000000"/>
                </a:solidFill>
                <a:effectLst/>
                <a:latin typeface="Calibri" panose="020F0502020204030204" pitchFamily="34" charset="0"/>
              </a:rPr>
              <a:t> attempt resuscitation in line with trust guidance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468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82ED07D-A515-D203-4ADC-61E89432D36E}"/>
              </a:ext>
            </a:extLst>
          </p:cNvPr>
          <p:cNvSpPr txBox="1">
            <a:spLocks noChangeArrowheads="1"/>
          </p:cNvSpPr>
          <p:nvPr/>
        </p:nvSpPr>
        <p:spPr bwMode="auto">
          <a:xfrm>
            <a:off x="1763688" y="483518"/>
            <a:ext cx="5184576" cy="15841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a:ln>
                  <a:noFill/>
                </a:ln>
                <a:solidFill>
                  <a:srgbClr val="0070C0"/>
                </a:solidFill>
                <a:effectLst/>
                <a:latin typeface="Calibri" panose="020F0502020204030204" pitchFamily="34" charset="0"/>
              </a:rPr>
              <a:t>Managing Strangulation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5166BD12-0CEE-DCF9-D427-16057230B6E6}"/>
              </a:ext>
            </a:extLst>
          </p:cNvPr>
          <p:cNvSpPr txBox="1">
            <a:spLocks noChangeArrowheads="1"/>
          </p:cNvSpPr>
          <p:nvPr/>
        </p:nvSpPr>
        <p:spPr bwMode="auto">
          <a:xfrm>
            <a:off x="3851920" y="1572766"/>
            <a:ext cx="4536504"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rPr>
              <a:t>Tuff Cut scissors can be found in all cardiac arrest trolleys </a:t>
            </a:r>
            <a:r>
              <a:rPr kumimoji="0" lang="en-GB" altLang="en-US" sz="1100" b="0" i="0" u="none" strike="noStrike" cap="none" normalizeH="0" baseline="0" dirty="0" err="1">
                <a:ln>
                  <a:noFill/>
                </a:ln>
                <a:solidFill>
                  <a:srgbClr val="000000"/>
                </a:solidFill>
                <a:effectLst/>
                <a:latin typeface="Arial" panose="020B0604020202020204" pitchFamily="34" charset="0"/>
              </a:rPr>
              <a:t>acros</a:t>
            </a:r>
            <a:r>
              <a:rPr kumimoji="0" lang="en-GB" altLang="en-US" sz="1100" b="0" i="0" u="none" strike="noStrike" cap="none" normalizeH="0" baseline="0" dirty="0">
                <a:ln>
                  <a:noFill/>
                </a:ln>
                <a:solidFill>
                  <a:srgbClr val="000000"/>
                </a:solidFill>
                <a:effectLst/>
                <a:latin typeface="Arial" panose="020B0604020202020204" pitchFamily="34" charset="0"/>
              </a:rPr>
              <a:t>                                                                     the organisation, they are located in the airway drawer (Aintree Trolleys – 1</a:t>
            </a:r>
            <a:r>
              <a:rPr kumimoji="0" lang="en-GB" altLang="en-US" sz="1100" b="0" i="0" u="none" strike="noStrike" cap="none" normalizeH="0" baseline="30000" dirty="0">
                <a:ln>
                  <a:noFill/>
                </a:ln>
                <a:solidFill>
                  <a:srgbClr val="000000"/>
                </a:solidFill>
                <a:effectLst/>
                <a:latin typeface="Arial" panose="020B0604020202020204" pitchFamily="34" charset="0"/>
              </a:rPr>
              <a:t>st</a:t>
            </a:r>
            <a:r>
              <a:rPr kumimoji="0" lang="en-GB" altLang="en-US" sz="1100" b="0" i="0" u="none" strike="noStrike" cap="none" normalizeH="0" baseline="0" dirty="0">
                <a:ln>
                  <a:noFill/>
                </a:ln>
                <a:solidFill>
                  <a:srgbClr val="000000"/>
                </a:solidFill>
                <a:effectLst/>
                <a:latin typeface="Arial" panose="020B0604020202020204" pitchFamily="34" charset="0"/>
              </a:rPr>
              <a:t> drawer, Royal/BGH Trolleys - 2</a:t>
            </a:r>
            <a:r>
              <a:rPr kumimoji="0" lang="en-GB" altLang="en-US" sz="1100" b="0" i="0" u="none" strike="noStrike" cap="none" normalizeH="0" baseline="30000" dirty="0">
                <a:ln>
                  <a:noFill/>
                </a:ln>
                <a:solidFill>
                  <a:srgbClr val="000000"/>
                </a:solidFill>
                <a:effectLst/>
                <a:latin typeface="Arial" panose="020B0604020202020204" pitchFamily="34" charset="0"/>
              </a:rPr>
              <a:t>nd</a:t>
            </a:r>
            <a:r>
              <a:rPr kumimoji="0" lang="en-GB" altLang="en-US" sz="1100" b="0" i="0" u="none" strike="noStrike" cap="none" normalizeH="0" baseline="0" dirty="0">
                <a:ln>
                  <a:noFill/>
                </a:ln>
                <a:solidFill>
                  <a:srgbClr val="000000"/>
                </a:solidFill>
                <a:effectLst/>
                <a:latin typeface="Arial" panose="020B0604020202020204" pitchFamily="34" charset="0"/>
              </a:rPr>
              <a:t> drawer) and should be used for clothing, seat belts &amp; nylon, Leather, Denim, plastic ties and ropes.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1" name="Picture 5">
            <a:extLst>
              <a:ext uri="{FF2B5EF4-FFF2-40B4-BE49-F238E27FC236}">
                <a16:creationId xmlns:a16="http://schemas.microsoft.com/office/drawing/2014/main" id="{8D345242-DDD6-D5EC-CF79-AFAAB6331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03598"/>
            <a:ext cx="17907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6266657A-FCDF-2A10-58F1-270D757401D6}"/>
              </a:ext>
            </a:extLst>
          </p:cNvPr>
          <p:cNvSpPr txBox="1">
            <a:spLocks noChangeArrowheads="1"/>
          </p:cNvSpPr>
          <p:nvPr/>
        </p:nvSpPr>
        <p:spPr bwMode="auto">
          <a:xfrm>
            <a:off x="3779912" y="2796902"/>
            <a:ext cx="4968552" cy="1143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rPr>
              <a:t>Ligature Cutters can be found in all  cardiac arrest trolleys across the organisation, they are located in the airway   drawer (Aintree Trolleys – 1</a:t>
            </a:r>
            <a:r>
              <a:rPr kumimoji="0" lang="en-GB" altLang="en-US" sz="1100" b="0" i="0" u="none" strike="noStrike" cap="none" normalizeH="0" baseline="30000" dirty="0">
                <a:ln>
                  <a:noFill/>
                </a:ln>
                <a:solidFill>
                  <a:srgbClr val="000000"/>
                </a:solidFill>
                <a:effectLst/>
                <a:latin typeface="Arial" panose="020B0604020202020204" pitchFamily="34" charset="0"/>
              </a:rPr>
              <a:t>st</a:t>
            </a:r>
            <a:r>
              <a:rPr kumimoji="0" lang="en-GB" altLang="en-US" sz="1100" b="0" i="0" u="none" strike="noStrike" cap="none" normalizeH="0" baseline="0" dirty="0">
                <a:ln>
                  <a:noFill/>
                </a:ln>
                <a:solidFill>
                  <a:srgbClr val="000000"/>
                </a:solidFill>
                <a:effectLst/>
                <a:latin typeface="Arial" panose="020B0604020202020204" pitchFamily="34" charset="0"/>
              </a:rPr>
              <a:t> drawer, Royal/BGH trolleys 2</a:t>
            </a:r>
            <a:r>
              <a:rPr kumimoji="0" lang="en-GB" altLang="en-US" sz="1100" b="0" i="0" u="none" strike="noStrike" cap="none" normalizeH="0" baseline="30000" dirty="0">
                <a:ln>
                  <a:noFill/>
                </a:ln>
                <a:solidFill>
                  <a:srgbClr val="000000"/>
                </a:solidFill>
                <a:effectLst/>
                <a:latin typeface="Arial" panose="020B0604020202020204" pitchFamily="34" charset="0"/>
              </a:rPr>
              <a:t>nd</a:t>
            </a:r>
            <a:r>
              <a:rPr kumimoji="0" lang="en-GB" altLang="en-US" sz="1100" b="0" i="0" u="none" strike="noStrike" cap="none" normalizeH="0" baseline="0" dirty="0">
                <a:ln>
                  <a:noFill/>
                </a:ln>
                <a:solidFill>
                  <a:srgbClr val="000000"/>
                </a:solidFill>
                <a:effectLst/>
                <a:latin typeface="Arial" panose="020B0604020202020204" pitchFamily="34" charset="0"/>
              </a:rPr>
              <a:t> drawer) and should be used for strapping, bubble wrap, tape, rope, some wires, shrink wrap and plastic 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3" name="Picture 7">
            <a:extLst>
              <a:ext uri="{FF2B5EF4-FFF2-40B4-BE49-F238E27FC236}">
                <a16:creationId xmlns:a16="http://schemas.microsoft.com/office/drawing/2014/main" id="{8BA21B25-43C5-00A6-7BD9-29CE058DA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695" y="2782681"/>
            <a:ext cx="1725613" cy="1036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8">
            <a:extLst>
              <a:ext uri="{FF2B5EF4-FFF2-40B4-BE49-F238E27FC236}">
                <a16:creationId xmlns:a16="http://schemas.microsoft.com/office/drawing/2014/main" id="{684EF4D2-0393-EEAB-B2FA-DDD7F9BF8879}"/>
              </a:ext>
            </a:extLst>
          </p:cNvPr>
          <p:cNvSpPr txBox="1">
            <a:spLocks noChangeArrowheads="1"/>
          </p:cNvSpPr>
          <p:nvPr/>
        </p:nvSpPr>
        <p:spPr bwMode="auto">
          <a:xfrm>
            <a:off x="1907705" y="4155926"/>
            <a:ext cx="4896544" cy="7200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000000"/>
                </a:solidFill>
                <a:effectLst/>
                <a:latin typeface="Calibri" panose="020F0502020204030204" pitchFamily="34" charset="0"/>
              </a:rPr>
              <a:t>For more information please contact</a:t>
            </a:r>
            <a:r>
              <a:rPr kumimoji="0" lang="en-GB" altLang="en-US" sz="1200" b="0" i="0" u="none" strike="noStrike" cap="none" normalizeH="0" baseline="0">
                <a:ln>
                  <a:noFill/>
                </a:ln>
                <a:solidFill>
                  <a:srgbClr val="000000"/>
                </a:solidFill>
                <a:effectLst/>
                <a:latin typeface="Calibri" panose="020F0502020204030204" pitchFamily="34" charset="0"/>
              </a:rPr>
              <a:t>: Arran Banks, Deputy Director of Patient Safety arron.banks@liverpoolft.nhs.uk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094885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713</Words>
  <Application>Microsoft Office PowerPoint</Application>
  <PresentationFormat>On-screen Show (16:9)</PresentationFormat>
  <Paragraphs>77</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Cambria</vt:lpstr>
      <vt:lpstr>Symbol</vt:lpstr>
      <vt:lpstr>1_Office Theme</vt:lpstr>
      <vt:lpstr>5_Custom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Aintree University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LISTON DUNN</dc:creator>
  <cp:lastModifiedBy>PENNY COLLISTER</cp:lastModifiedBy>
  <cp:revision>39</cp:revision>
  <dcterms:created xsi:type="dcterms:W3CDTF">2020-11-16T12:01:28Z</dcterms:created>
  <dcterms:modified xsi:type="dcterms:W3CDTF">2024-01-24T14:00:36Z</dcterms:modified>
</cp:coreProperties>
</file>